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990600"/>
            <a:ext cx="7959934" cy="512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325" y="990600"/>
            <a:ext cx="7499350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9188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95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62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725" y="1736725"/>
            <a:ext cx="795655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960" y="1742123"/>
            <a:ext cx="7498080" cy="511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267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455405"/>
            <a:ext cx="7086600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www.ttcf.org</a:t>
            </a:r>
            <a:endParaRPr lang="en-US" sz="1100" i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560" y="5791200"/>
            <a:ext cx="1463040" cy="94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40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53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01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46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826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185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59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3F63-B549-444E-B4F2-39B782A4B47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12FE-A9E8-4C10-A11A-567EF410A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227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65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4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4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26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6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CF_Powerpoint Template_b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TTCF_Powerpoint Template_bd</Template>
  <TotalTime>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TTCF_Powerpoint Template_bd</vt:lpstr>
      <vt:lpstr>Slide 1</vt:lpstr>
      <vt:lpstr>Slide 2</vt:lpstr>
      <vt:lpstr>Slide 3</vt:lpstr>
      <vt:lpstr>Slide 4</vt:lpstr>
      <vt:lpstr>Slide 5</vt:lpstr>
    </vt:vector>
  </TitlesOfParts>
  <Company>MHHS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e1102139</dc:creator>
  <cp:lastModifiedBy>e1102139</cp:lastModifiedBy>
  <cp:revision>1</cp:revision>
  <dcterms:created xsi:type="dcterms:W3CDTF">2017-06-12T12:44:11Z</dcterms:created>
  <dcterms:modified xsi:type="dcterms:W3CDTF">2017-06-12T12:45:14Z</dcterms:modified>
</cp:coreProperties>
</file>